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C5D1-2C45-534B-A121-1F7BAA41DCA1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2D9EA-FF73-8A46-BA6F-A4AFEFE66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C5D1-2C45-534B-A121-1F7BAA41DCA1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2D9EA-FF73-8A46-BA6F-A4AFEFE66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C5D1-2C45-534B-A121-1F7BAA41DCA1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2D9EA-FF73-8A46-BA6F-A4AFEFE66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C5D1-2C45-534B-A121-1F7BAA41DCA1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2D9EA-FF73-8A46-BA6F-A4AFEFE66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C5D1-2C45-534B-A121-1F7BAA41DCA1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2D9EA-FF73-8A46-BA6F-A4AFEFE66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C5D1-2C45-534B-A121-1F7BAA41DCA1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2D9EA-FF73-8A46-BA6F-A4AFEFE66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C5D1-2C45-534B-A121-1F7BAA41DCA1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2D9EA-FF73-8A46-BA6F-A4AFEFE66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C5D1-2C45-534B-A121-1F7BAA41DCA1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2D9EA-FF73-8A46-BA6F-A4AFEFE66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C5D1-2C45-534B-A121-1F7BAA41DCA1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2D9EA-FF73-8A46-BA6F-A4AFEFE66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C5D1-2C45-534B-A121-1F7BAA41DCA1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2D9EA-FF73-8A46-BA6F-A4AFEFE66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8C5D1-2C45-534B-A121-1F7BAA41DCA1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2D9EA-FF73-8A46-BA6F-A4AFEFE66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8C5D1-2C45-534B-A121-1F7BAA41DCA1}" type="datetimeFigureOut">
              <a:rPr lang="en-US" smtClean="0"/>
              <a:pPr/>
              <a:t>5/21/2012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F2D9EA-FF73-8A46-BA6F-A4AFEFE661D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444" y="476672"/>
            <a:ext cx="4876800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defRPr/>
            </a:pP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Smoking </a:t>
            </a:r>
            <a:r>
              <a:rPr lang="en-US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and Associated Factors among </a:t>
            </a:r>
            <a:r>
              <a:rPr lang="en-US" sz="28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Universiti</a:t>
            </a: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Malaysia </a:t>
            </a: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Pahang </a:t>
            </a:r>
            <a:r>
              <a:rPr lang="en-US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Students</a:t>
            </a:r>
            <a:endParaRPr lang="en-US" sz="28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endParaRPr lang="en-US" sz="4900" dirty="0">
              <a:solidFill>
                <a:schemeClr val="accent2">
                  <a:lumMod val="75000"/>
                </a:schemeClr>
              </a:solidFill>
              <a:latin typeface="Arial"/>
              <a:ea typeface="Calibri" pitchFamily="-65" charset="0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40152" y="2204864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Team 7:</a:t>
            </a:r>
          </a:p>
          <a:p>
            <a:pPr algn="ctr"/>
            <a:endParaRPr lang="en-US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Syed </a:t>
            </a:r>
            <a:r>
              <a:rPr lang="en-US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Muhamad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Nabil bin Syed Hassan (KC 11068)</a:t>
            </a:r>
            <a:endParaRPr lang="en-US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1578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7546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4883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2432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22</Words>
  <Application>Microsoft Office PowerPoint</Application>
  <PresentationFormat>On-screen Show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UNIT PENERBITAN &amp; GRAFIK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AZMAN MD DIAH -</dc:creator>
  <cp:lastModifiedBy>nabil</cp:lastModifiedBy>
  <cp:revision>10</cp:revision>
  <dcterms:created xsi:type="dcterms:W3CDTF">2011-09-12T04:26:32Z</dcterms:created>
  <dcterms:modified xsi:type="dcterms:W3CDTF">2012-05-21T14:34:03Z</dcterms:modified>
</cp:coreProperties>
</file>